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media/audio11.wav" ContentType="audio/x-wav"/>
  <Override PartName="/ppt/media/audio21.wav" ContentType="audio/x-wav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32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E54BD-5AE2-40C5-9E98-4FA2EEC692FA}" type="datetimeFigureOut">
              <a:rPr lang="en-IE" smtClean="0"/>
              <a:t>24/10/2017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34B35-08D7-4F04-92A7-D36998AB4583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34B35-08D7-4F04-92A7-D36998AB4583}" type="slidenum">
              <a:rPr lang="en-IE" smtClean="0"/>
              <a:t>7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89069192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88649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482312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27148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80135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994015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654043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121366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20133779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67923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979512456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50171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802644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986099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83322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18817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2435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417D488-A2AC-4879-94D7-1E1DAD2DFA33}" type="datetimeFigureOut">
              <a:rPr lang="en-IE" smtClean="0"/>
              <a:pPr/>
              <a:t>24/10/2017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54897-E0D4-4F02-A260-A3213D3BF1C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1737872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3027" y="246068"/>
            <a:ext cx="6096851" cy="34294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2000" cy="69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009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325">
        <p:dissolve/>
      </p:transition>
    </mc:Choice>
    <mc:Fallback>
      <p:transition spd="slow" advClick="0" advTm="5325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The Origins of Halloween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sz="3200" dirty="0" smtClean="0">
                <a:latin typeface="Baskerville Old Face" panose="02020602080505020303" pitchFamily="18" charset="0"/>
              </a:rPr>
              <a:t>Halloween began 2000 years ago. </a:t>
            </a:r>
          </a:p>
          <a:p>
            <a:r>
              <a:rPr lang="en-IE" sz="3200" dirty="0" smtClean="0">
                <a:latin typeface="Baskerville Old Face" panose="02020602080505020303" pitchFamily="18" charset="0"/>
              </a:rPr>
              <a:t>In the beginning Halloween was a harvest festival celebrated on November first, they called this Samhain.</a:t>
            </a:r>
          </a:p>
          <a:p>
            <a:r>
              <a:rPr lang="en-IE" sz="3200" dirty="0" smtClean="0">
                <a:latin typeface="Baskerville Old Face" panose="02020602080505020303" pitchFamily="18" charset="0"/>
              </a:rPr>
              <a:t>They believed that the festival would make their gods happy and would protect their crops during Winter.</a:t>
            </a:r>
          </a:p>
          <a:p>
            <a:r>
              <a:rPr lang="en-IE" sz="3200" dirty="0" smtClean="0">
                <a:latin typeface="Baskerville Old Face" panose="02020602080505020303" pitchFamily="18" charset="0"/>
              </a:rPr>
              <a:t>They believed October 31</a:t>
            </a:r>
            <a:r>
              <a:rPr lang="en-IE" sz="3200" baseline="30000" dirty="0" smtClean="0">
                <a:latin typeface="Baskerville Old Face" panose="02020602080505020303" pitchFamily="18" charset="0"/>
              </a:rPr>
              <a:t>st</a:t>
            </a:r>
            <a:r>
              <a:rPr lang="en-IE" sz="3200" dirty="0" smtClean="0">
                <a:latin typeface="Baskerville Old Face" panose="02020602080505020303" pitchFamily="18" charset="0"/>
              </a:rPr>
              <a:t> was a time when the living and the dead came together on Earth.</a:t>
            </a:r>
            <a:endParaRPr lang="en-IE" sz="32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00265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p14:dur="10" advTm="23931">
        <p15:prstTrans prst="crush"/>
        <p:sndAc>
          <p:stSnd>
            <p:snd r:embed="rId4" name="whoosh.wav"/>
          </p:stSnd>
        </p:sndAc>
      </p:transition>
    </mc:Choice>
    <mc:Fallback>
      <p:transition advTm="23931">
        <p:fade/>
        <p:sndAc>
          <p:stSnd>
            <p:snd r:embed="rId3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Halloween got its name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latin typeface="Showcard Gothic" panose="04020904020102020604" pitchFamily="82" charset="0"/>
              </a:rPr>
              <a:t>Over 1,000 years ago, the Christian church named 1</a:t>
            </a:r>
            <a:r>
              <a:rPr lang="en-IE" baseline="30000" dirty="0" smtClean="0">
                <a:latin typeface="Showcard Gothic" panose="04020904020102020604" pitchFamily="82" charset="0"/>
              </a:rPr>
              <a:t>st</a:t>
            </a:r>
            <a:r>
              <a:rPr lang="en-IE" dirty="0" smtClean="0">
                <a:latin typeface="Showcard Gothic" panose="04020904020102020604" pitchFamily="82" charset="0"/>
              </a:rPr>
              <a:t> November ‘All Saints Day’ also called ‘All Hallows’ which was a traditional English term.</a:t>
            </a:r>
          </a:p>
          <a:p>
            <a:r>
              <a:rPr lang="en-IE" dirty="0" smtClean="0">
                <a:latin typeface="Showcard Gothic" panose="04020904020102020604" pitchFamily="82" charset="0"/>
              </a:rPr>
              <a:t>The night before All Hallows was named Hallows Eve which was then changed to Halloween.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03629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726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38364">
        <p14:honeycomb/>
        <p:sndAc>
          <p:stSnd>
            <p:snd r:embed="rId4" name="explode.wav"/>
          </p:stSnd>
        </p:sndAc>
      </p:transition>
    </mc:Choice>
    <mc:Fallback>
      <p:transition spd="slow" advTm="38364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Dressing up on Halloween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People believed spirits of the dead would walk among the living on Earth.</a:t>
            </a:r>
          </a:p>
          <a:p>
            <a:r>
              <a:rPr lang="en-IE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They were worried that evil spirits would hurt or kill them.</a:t>
            </a:r>
          </a:p>
          <a:p>
            <a:r>
              <a:rPr lang="en-IE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They believed if they dressed in frightening costumes, their disguise would confuse the spirits and would think they were also dead.</a:t>
            </a:r>
          </a:p>
          <a:p>
            <a:r>
              <a:rPr lang="en-IE" dirty="0" smtClean="0">
                <a:latin typeface="Yu Gothic UI Semibold" panose="020B0700000000000000" pitchFamily="34" charset="-128"/>
                <a:ea typeface="Yu Gothic UI Semibold" panose="020B0700000000000000" pitchFamily="34" charset="-128"/>
              </a:rPr>
              <a:t>Therefore the spirits would not hurt them.</a:t>
            </a:r>
          </a:p>
          <a:p>
            <a:endParaRPr lang="en-IE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31866" y="4301544"/>
            <a:ext cx="3454154" cy="2382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96981" y="4456090"/>
            <a:ext cx="3142444" cy="222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2756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40860">
        <p:checker/>
      </p:transition>
    </mc:Choice>
    <mc:Fallback>
      <p:transition advTm="4086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How Trick-or-Treating Began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latin typeface="Castellar" panose="020A0402060406010301" pitchFamily="18" charset="0"/>
                <a:ea typeface="Yu Gothic UI Semilight" panose="020B0400000000000000" pitchFamily="34" charset="-128"/>
              </a:rPr>
              <a:t>Many years ago, people were very superstitious.</a:t>
            </a:r>
          </a:p>
          <a:p>
            <a:r>
              <a:rPr lang="en-IE" dirty="0" smtClean="0">
                <a:latin typeface="Castellar" panose="020A0402060406010301" pitchFamily="18" charset="0"/>
                <a:ea typeface="Yu Gothic UI Semilight" panose="020B0400000000000000" pitchFamily="34" charset="-128"/>
              </a:rPr>
              <a:t>They were terrified that ghosts or spirits would come into their homes.</a:t>
            </a:r>
          </a:p>
          <a:p>
            <a:r>
              <a:rPr lang="en-IE" dirty="0" smtClean="0">
                <a:latin typeface="Castellar" panose="020A0402060406010301" pitchFamily="18" charset="0"/>
                <a:ea typeface="Yu Gothic UI Semilight" panose="020B0400000000000000" pitchFamily="34" charset="-128"/>
              </a:rPr>
              <a:t>They began leaving bowls of food outside their doors to stop the ghosts from going inside.</a:t>
            </a:r>
          </a:p>
          <a:p>
            <a:r>
              <a:rPr lang="en-IE" dirty="0" smtClean="0">
                <a:latin typeface="Castellar" panose="020A0402060406010301" pitchFamily="18" charset="0"/>
                <a:ea typeface="Yu Gothic UI Semilight" panose="020B0400000000000000" pitchFamily="34" charset="-128"/>
              </a:rPr>
              <a:t>As time passed, people became less fear full of the ghosts and started eating the nice treats themselves.</a:t>
            </a:r>
          </a:p>
          <a:p>
            <a:r>
              <a:rPr lang="en-IE" dirty="0" smtClean="0">
                <a:latin typeface="Castellar" panose="020A0402060406010301" pitchFamily="18" charset="0"/>
                <a:ea typeface="Yu Gothic UI Semilight" panose="020B0400000000000000" pitchFamily="34" charset="-128"/>
              </a:rPr>
              <a:t>People say this was the start of Trick-or-Treating.</a:t>
            </a:r>
          </a:p>
        </p:txBody>
      </p:sp>
    </p:spTree>
    <p:extLst>
      <p:ext uri="{BB962C8B-B14F-4D97-AF65-F5344CB8AC3E}">
        <p14:creationId xmlns:p14="http://schemas.microsoft.com/office/powerpoint/2010/main" xmlns="" val="2472672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6700">
        <p14:gallery dir="l"/>
      </p:transition>
    </mc:Choice>
    <mc:Fallback>
      <p:transition spd="slow" advTm="267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Halloween Today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latin typeface="Showcard Gothic" panose="04020904020102020604" pitchFamily="82" charset="0"/>
              </a:rPr>
              <a:t>Today in America 2.5 billion dollars is spent on decorations and costumes.</a:t>
            </a:r>
          </a:p>
          <a:p>
            <a:r>
              <a:rPr lang="en-IE" dirty="0" smtClean="0">
                <a:latin typeface="Old English Text MT" panose="03040902040508030806" pitchFamily="66" charset="0"/>
              </a:rPr>
              <a:t>Halloween is the second biggest commercial holiday after Christmas.</a:t>
            </a:r>
          </a:p>
          <a:p>
            <a:r>
              <a:rPr lang="en-IE" dirty="0" smtClean="0">
                <a:latin typeface="Forte" panose="03060902040502070203" pitchFamily="66" charset="0"/>
              </a:rPr>
              <a:t>All around the world, children look forward to dressing up for Halloween.</a:t>
            </a:r>
            <a:endParaRPr lang="en-IE" dirty="0">
              <a:latin typeface="Forte" panose="0306090204050207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97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11303">
        <p14:honeycomb/>
      </p:transition>
    </mc:Choice>
    <mc:Fallback>
      <p:transition spd="slow" advTm="113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sz="9600" dirty="0" smtClean="0"/>
              <a:t/>
            </a:r>
            <a:br>
              <a:rPr lang="en-IE" sz="9600" dirty="0" smtClean="0"/>
            </a:br>
            <a:r>
              <a:rPr lang="en-IE" sz="9600" dirty="0" smtClean="0"/>
              <a:t>THE END</a:t>
            </a:r>
            <a:r>
              <a:rPr lang="en-IE" sz="9600" dirty="0"/>
              <a:t/>
            </a:r>
            <a:br>
              <a:rPr lang="en-IE" sz="9600" dirty="0"/>
            </a:br>
            <a:r>
              <a:rPr lang="en-IE" sz="9600" dirty="0" smtClean="0"/>
              <a:t>BY KEIRA, KAYLA AND RACHEL.</a:t>
            </a:r>
            <a:endParaRPr lang="en-IE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76162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TM02836342[[fn=Ion]]</Template>
  <TotalTime>1449</TotalTime>
  <Words>293</Words>
  <Application>Microsoft Office PowerPoint</Application>
  <PresentationFormat>Custom</PresentationFormat>
  <Paragraphs>31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Ion</vt:lpstr>
      <vt:lpstr>Slide 1</vt:lpstr>
      <vt:lpstr>The Origins of Halloween</vt:lpstr>
      <vt:lpstr>How Halloween got its name</vt:lpstr>
      <vt:lpstr>Dressing up on Halloween </vt:lpstr>
      <vt:lpstr> How Trick-or-Treating Began</vt:lpstr>
      <vt:lpstr>Halloween Today</vt:lpstr>
      <vt:lpstr> THE END BY KEIRA, KAYLA AND RACHEL.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Patricia</cp:lastModifiedBy>
  <cp:revision>10</cp:revision>
  <dcterms:created xsi:type="dcterms:W3CDTF">2017-10-20T13:08:42Z</dcterms:created>
  <dcterms:modified xsi:type="dcterms:W3CDTF">2017-10-24T10:35:40Z</dcterms:modified>
</cp:coreProperties>
</file>